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be4dc259cb0042cb"/>
  </p:sldMasterIdLst>
  <p:sldIdLst>
    <p:sldId id="264" r:id="R73f0120b84a64375"/>
    <p:sldId id="265" r:id="R66f8e788028c4949"/>
    <p:sldId id="266" r:id="Rf82ea40020eb4361"/>
    <p:sldId id="267" r:id="Re339f82b25dd4a0b"/>
    <p:sldId id="268" r:id="Re561d53ba7d24250"/>
    <p:sldId id="269" r:id="Rb472a6b4b77b4701"/>
    <p:sldId id="270" r:id="R049b782588fc4b81"/>
    <p:sldId id="271" r:id="R88b83d8c187b42af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be4dc259cb0042cb" /><Relationship Type="http://schemas.openxmlformats.org/officeDocument/2006/relationships/theme" Target="/ppt/slideMasters/theme/theme2.xml" Id="Rfef0de11b8ba4de9" /><Relationship Type="http://schemas.openxmlformats.org/officeDocument/2006/relationships/slide" Target="/ppt/slides/slide9.xml" Id="R73f0120b84a64375" /><Relationship Type="http://schemas.openxmlformats.org/officeDocument/2006/relationships/slide" Target="/ppt/slides/slidea.xml" Id="R66f8e788028c4949" /><Relationship Type="http://schemas.openxmlformats.org/officeDocument/2006/relationships/slide" Target="/ppt/slides/slideb.xml" Id="Rf82ea40020eb4361" /><Relationship Type="http://schemas.openxmlformats.org/officeDocument/2006/relationships/slide" Target="/ppt/slides/slidec.xml" Id="Re339f82b25dd4a0b" /><Relationship Type="http://schemas.openxmlformats.org/officeDocument/2006/relationships/tableStyles" Target="/ppt/tableStyles.xml" Id="R5867b1762fd04f2d" /><Relationship Type="http://schemas.openxmlformats.org/officeDocument/2006/relationships/slide" Target="/ppt/slides/slided.xml" Id="Re561d53ba7d24250" /><Relationship Type="http://schemas.openxmlformats.org/officeDocument/2006/relationships/slide" Target="/ppt/slides/slidee.xml" Id="Rb472a6b4b77b4701" /><Relationship Type="http://schemas.openxmlformats.org/officeDocument/2006/relationships/slide" Target="/ppt/slides/slidef.xml" Id="R049b782588fc4b81" /><Relationship Type="http://schemas.openxmlformats.org/officeDocument/2006/relationships/slide" Target="/ppt/slides/slide10.xml" Id="R88b83d8c187b42af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7256cc47e5a416f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bee867542464fc7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fadd7129216a4be0" /><Relationship Type="http://schemas.openxmlformats.org/officeDocument/2006/relationships/slideMaster" Target="/ppt/slideMasters/slideMaster2.xml" Id="R09742c89aee64dd7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7132aba3be5475d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fadd7129216a4be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84a7b1d9cbb7412e" /><Relationship Type="http://schemas.openxmlformats.org/officeDocument/2006/relationships/slideLayout" Target="/ppt/slideLayouts/slideLayout2.xml" Id="R77fa01a5bd6e4b5a" /><Relationship Type="http://schemas.openxmlformats.org/officeDocument/2006/relationships/slideLayout" Target="/ppt/slideLayouts/slideLayout3.xml" Id="Rd282ab38b6504228" /><Relationship Type="http://schemas.openxmlformats.org/officeDocument/2006/relationships/slideLayout" Target="/ppt/slideLayouts/slideLayout4.xml" Id="R68f913d2ea694757" /><Relationship Type="http://schemas.openxmlformats.org/officeDocument/2006/relationships/slideLayout" Target="/ppt/slideLayouts/slideLayout5.xml" Id="R3a49c5666fe54f01" /><Relationship Type="http://schemas.openxmlformats.org/officeDocument/2006/relationships/image" Target="/ppt/media/image2.bin" Id="R9d0f6d703a134686" /><Relationship Type="http://schemas.openxmlformats.org/officeDocument/2006/relationships/image" Target="/ppt/media/image.bin" Id="R2691e5e83b324d76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9d0f6d703a134686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2691e5e83b324d7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68f913d2ea694757"/>
    <p:sldLayoutId id="2147483652" r:id="Rd282ab38b6504228"/>
    <p:sldLayoutId id="2147483651" r:id="R77fa01a5bd6e4b5a"/>
    <p:sldLayoutId id="2147483654" r:id="R3a49c5666fe54f0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8240d0f126d499d" /><Relationship Type="http://schemas.openxmlformats.org/officeDocument/2006/relationships/chart" Target="/ppt/slides/charts/chart29.xml" Id="R0ee2558e23634075" /><Relationship Type="http://schemas.openxmlformats.org/officeDocument/2006/relationships/chart" Target="/ppt/slides/charts/chart2a.xml" Id="Rcf26594ff5b9485d" /><Relationship Type="http://schemas.openxmlformats.org/officeDocument/2006/relationships/chart" Target="/ppt/slides/charts/chart2b.xml" Id="Re0ee44f10c2c4113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9a8329ebe0f54a95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453743bbec4a4674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535d81258a5b4c16" /><Relationship Type="http://schemas.openxmlformats.org/officeDocument/2006/relationships/slideLayout" Target="/ppt/slideLayouts/slideLayout5.xml" Id="R6354fc2ee6b74482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340192856c724964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2358a2e5b73549c6" /><Relationship Type="http://schemas.openxmlformats.org/officeDocument/2006/relationships/image" Target="/ppt/media/image4.bin" Id="R32c3a1047bd347ea" /><Relationship Type="http://schemas.openxmlformats.org/officeDocument/2006/relationships/slideLayout" Target="/ppt/slideLayouts/slideLayout5.xml" Id="Rf930f747f9ea4076" /><Relationship Type="http://schemas.openxmlformats.org/officeDocument/2006/relationships/chart" Target="/ppt/slides/charts/chart15.xml" Id="R4fbcf5a3def2438f" /><Relationship Type="http://schemas.openxmlformats.org/officeDocument/2006/relationships/chart" Target="/ppt/slides/charts/chart16.xml" Id="Ra55a30fb77ba4863" /><Relationship Type="http://schemas.openxmlformats.org/officeDocument/2006/relationships/chart" Target="/ppt/slides/charts/chart17.xml" Id="R3c33d17f7a304d82" /><Relationship Type="http://schemas.openxmlformats.org/officeDocument/2006/relationships/chart" Target="/ppt/slides/charts/chart18.xml" Id="R63bff23fd6564850" /><Relationship Type="http://schemas.openxmlformats.org/officeDocument/2006/relationships/chart" Target="/ppt/slides/charts/chart19.xml" Id="R8dc6c176d2d44a84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d3207fdd119c45ed" /><Relationship Type="http://schemas.openxmlformats.org/officeDocument/2006/relationships/image" Target="/ppt/media/image4.bin" Id="Rbe96345a334b48fd" /><Relationship Type="http://schemas.openxmlformats.org/officeDocument/2006/relationships/slideLayout" Target="/ppt/slideLayouts/slideLayout5.xml" Id="R6431038cdc8a4bde" /><Relationship Type="http://schemas.openxmlformats.org/officeDocument/2006/relationships/chart" Target="/ppt/slides/charts/chart1b.xml" Id="Rc1ad0a54f01f4fb1" /><Relationship Type="http://schemas.openxmlformats.org/officeDocument/2006/relationships/chart" Target="/ppt/slides/charts/chart1c.xml" Id="R0629b64693d046fb" /><Relationship Type="http://schemas.openxmlformats.org/officeDocument/2006/relationships/chart" Target="/ppt/slides/charts/chart1d.xml" Id="R8362c330e4814f77" /><Relationship Type="http://schemas.openxmlformats.org/officeDocument/2006/relationships/chart" Target="/ppt/slides/charts/chart1e.xml" Id="R6e41c7874f144f39" /><Relationship Type="http://schemas.openxmlformats.org/officeDocument/2006/relationships/chart" Target="/ppt/slides/charts/chart1f.xml" Id="R1aef83628c284cd4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cfa02c8ea6794dd0" /><Relationship Type="http://schemas.openxmlformats.org/officeDocument/2006/relationships/image" Target="/ppt/media/image4.bin" Id="R4358b0737b2b4c62" /><Relationship Type="http://schemas.openxmlformats.org/officeDocument/2006/relationships/slideLayout" Target="/ppt/slideLayouts/slideLayout5.xml" Id="R2251db5968124661" /><Relationship Type="http://schemas.openxmlformats.org/officeDocument/2006/relationships/chart" Target="/ppt/slides/charts/chart21.xml" Id="R8634c60dd44049e1" /><Relationship Type="http://schemas.openxmlformats.org/officeDocument/2006/relationships/chart" Target="/ppt/slides/charts/chart22.xml" Id="R7df0a57963824b56" /><Relationship Type="http://schemas.openxmlformats.org/officeDocument/2006/relationships/chart" Target="/ppt/slides/charts/chart23.xml" Id="R706c524d96b04463" /><Relationship Type="http://schemas.openxmlformats.org/officeDocument/2006/relationships/chart" Target="/ppt/slides/charts/chart24.xml" Id="R8b2a8b6bfed14606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Svensksundsgatan 2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5.266667</c:v>
              </c:pt>
              <c:pt idx="1">
                <c:v>4.972973</c:v>
              </c:pt>
              <c:pt idx="2">
                <c:v>5.151515</c:v>
              </c:pt>
              <c:pt idx="3">
                <c:v>4.822581</c:v>
              </c:pt>
              <c:pt idx="4">
                <c:v>5.750000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Giraffen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5.625000</c:v>
              </c:pt>
              <c:pt idx="1">
                <c:v>4.882353</c:v>
              </c:pt>
              <c:pt idx="2">
                <c:v>4.916667</c:v>
              </c:pt>
              <c:pt idx="3">
                <c:v>4.500000</c:v>
              </c:pt>
              <c:pt idx="4">
                <c:v>6.571429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0.714286</c:v>
              </c:pt>
              <c:pt idx="1">
                <c:v>0.285714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0.571429</c:v>
              </c:pt>
              <c:pt idx="1">
                <c:v>0.428571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Giraffen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Svensksundsgatan 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ee2558e23634075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f26594ff5b9485d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0ee44f10c2c4113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Giraffen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Svensksundsgatan 2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Giraffen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Svensksundsgatan 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535d81258a5b4c16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Giraffen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Svensksundsgatan 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Svensksundsgatan 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fbcf5a3def2438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55a30fb77ba486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c33d17f7a304d82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3bff23fd6564850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dc6c176d2d44a8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358a2e5b73549c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32c3a1047bd347ea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Giraffen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Svensksundsgatan 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Svensksundsgatan 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1ad0a54f01f4fb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629b64693d046f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362c330e4814f7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e41c7874f144f39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aef83628c284cd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d3207fdd119c45e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e96345a334b48fd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Giraffen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Svensksundsgatan 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Svensksundsgatan 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634c60dd44049e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df0a57963824b5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06c524d96b0446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b2a8b6bfed1460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fa02c8ea6794dd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358b0737b2b4c62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2017-02-01T10:49:44.279Z</dcterms:created>
  <dcterms:modified xsi:type="dcterms:W3CDTF">2017-02-01T10:49:44.279Z</dcterms:modified>
</cp:coreProperties>
</file>